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8" r:id="rId5"/>
    <p:sldId id="269" r:id="rId6"/>
    <p:sldId id="263" r:id="rId7"/>
    <p:sldId id="264" r:id="rId8"/>
    <p:sldId id="265" r:id="rId9"/>
    <p:sldId id="266" r:id="rId10"/>
    <p:sldId id="267" r:id="rId11"/>
    <p:sldId id="271" r:id="rId12"/>
    <p:sldId id="274" r:id="rId13"/>
    <p:sldId id="272" r:id="rId14"/>
    <p:sldId id="273" r:id="rId15"/>
    <p:sldId id="257" r:id="rId16"/>
    <p:sldId id="270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393CD6-246E-27C8-20A9-C3B76160AD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A3DB0D4-53E4-33E3-495B-C2E3D969F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56092A-D0A7-2DCC-7B40-5D64D870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19E6D1-B5BF-D61C-2569-407190EDD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9C398B-1312-7741-90CD-7B093937E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5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E313C2-BED2-CF6C-FC3B-212F4595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92D7CC-C6CE-753C-4F9D-8F0FED496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34BA0B-4A16-8FC5-CDDB-892B7228D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9D4F77-34C4-52EC-E0AB-C64BED99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9DC4C3-B1F2-192A-0755-D53DC4CC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23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DBE942C-F271-7016-3800-EC8566786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2740450-D380-104C-FB5D-FC2B751A8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26440F-9D1A-CB15-9F52-22BF98A6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B799BC-DD03-707A-C325-CA580C62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9395DD-AC7B-6048-6EBF-9447FD4D0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727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045D53-6D71-D1F9-FE56-B7A14D2D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318A42-4A79-5BC3-7D58-8178DE521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55D171-B2D0-35BE-D05C-2DDAB4302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B800E74-A125-CE10-0F11-F45EBCCF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5199506-DEC4-A8C9-34F6-4830D87B7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49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D22D4A-6B3B-0909-DF58-3E8034C2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A6E1DA-6D7A-6ACE-3289-3A04D567E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FE3646-F8CC-7A18-2363-9B8AFB5A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D251D1-5A42-103F-F688-55EEBB0C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384E15-1104-0659-3A0C-64FABC376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31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D9CBC4-8CD7-8A74-682C-04E02B8F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A10C0C-61B1-9868-5250-E8068992E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9D09BB3-CE27-FFEE-7B65-D455049F9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B466E-5CEB-2530-5C93-493F6C12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19ED0E-C3BD-B820-EFD9-3762DDBA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71218C-4D92-3F83-C0B4-169CB09A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09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A82A05-EA82-5A32-DD59-6ACA2A44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414185-D8E7-BA5B-3863-41B977908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4B56E54-468F-4122-9570-796B802C3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2D17B77-651A-FA32-3BF4-AA773FFE3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0687B92-4D73-5B30-C0FC-19DC78ECF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3F0A8AC-C6AE-8508-40FE-8711FB7A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D00810D-AAF5-7BB6-C0F4-A1DA2D4B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ABC4453-78DF-CE45-296B-8293DCE8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0320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48AD86-3A61-2710-603F-A8B87C69F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0C64925-2B97-B47E-F7D9-71878977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ADF5F8A-2E7F-CE50-08C6-B0EB59DE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49C618-31AD-2441-D481-85B01501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50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19A9FD1-805B-73A7-11F9-E02D6F20D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2EB988B-ABFA-934C-E473-240A9ECE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E0DD1C-BD81-3F01-1457-AC9B6F433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785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E8F233-2585-DFCE-C395-8FF25560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4FF0DA-0189-1F63-0C6A-0D6C696C7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A49F857-DF9A-E06C-CD44-56569B082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8AC5B2-623A-1283-B8A1-E012BBC5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8E110C-DC2B-3109-CF92-92C6FDCB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903A4-CBEC-0927-276B-571FDEAA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496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420F0B-7795-603C-AC2E-06C99777D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3BB596-C143-0D77-B05A-927D4FF13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D502EF3-EEEC-27D5-A995-71D00C203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A73235C-1A33-B9E8-5FF1-12AD21D7B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B68C230-C803-26CE-D4E9-34653B32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09A4A2-CD81-93CC-2EAE-C6BDCBF8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86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733A20D-77D4-DB15-F96D-43978806C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428534-F693-20A3-2EA8-A958D875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6387CA-ABDC-619F-90A1-81ED830C2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07CB5-9D4F-4E13-8018-B024A2400FB4}" type="datetimeFigureOut">
              <a:rPr lang="pl-PL" smtClean="0"/>
              <a:t>2024-10-30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2A8D7E-A44C-9886-23EE-85FC7F1FC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501D7A-A84E-5607-7EFC-D6CA816D0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BAD7B-8854-419A-A811-8B4DF991B1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2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Stare Powązki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DFA37D-6351-DD48-E034-56F818A1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512064"/>
            <a:ext cx="5801535" cy="50108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40D1666-648F-D680-BC5E-AD145E8D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54" y="512064"/>
            <a:ext cx="5772956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Powązki Wojskowe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AE3C7AF-9A09-71D3-0EE7-1B3CAE504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" y="614272"/>
            <a:ext cx="5725324" cy="40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2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Cmentarz Wilanowski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65977F-3328-16C6-F81B-39F7831C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78" y="589246"/>
            <a:ext cx="5772956" cy="50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66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Cmentarz przy ul. Wałbrzyskiej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264F07B-E519-3C1F-9DB7-1F53BAAAE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8" y="631620"/>
            <a:ext cx="5591955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0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4008" y="127318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Cmentarz Żydowski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931EA6-44F4-25EC-F000-76C768E3B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9"/>
            <a:ext cx="5763429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5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Bródno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03E49D-11C0-1051-AB3E-5EE8DC949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02" y="1100784"/>
            <a:ext cx="5277587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30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Cmentarz Północny Wólka Węglowa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05F2F5-87BE-7775-EA5E-0B8A46388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416"/>
            <a:ext cx="5734850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0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Warszawa - Wesoła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616B289-52E7-EEB3-A65A-BBA2E15F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12" y="841486"/>
            <a:ext cx="5801535" cy="47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8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Stare Powązki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9DFA37D-6351-DD48-E034-56F818A1D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512064"/>
            <a:ext cx="5801535" cy="501084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BC2D1B9-F00C-EE4C-647D-7B0EC1B4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050" y="512064"/>
            <a:ext cx="5772956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5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Stare Powązki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A194D2A-27D9-8096-FDCF-A8AD80BF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03" y="713232"/>
            <a:ext cx="5734850" cy="45440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1B15CD-30A9-1542-2487-6AD4B5136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664" y="512064"/>
            <a:ext cx="5706271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9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Stare Powązki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6AB64E-DBC4-FCEF-8D94-7D79A345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32" y="512064"/>
            <a:ext cx="5706271" cy="4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6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Powązki Wojskowe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983CB6-9EC1-5921-C501-96261ADA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45" y="575864"/>
            <a:ext cx="5210902" cy="570627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EF4CA01-8D97-C77B-A4D3-797BA478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284" y="575864"/>
            <a:ext cx="5706271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1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Powązki Wojskowe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D773C3D-C0D5-1B1A-04BB-5C44F720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25" y="389622"/>
            <a:ext cx="5125165" cy="646837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54309F3-122B-3B38-9AB8-7E58523BE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598" y="865939"/>
            <a:ext cx="5744377" cy="599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99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Powązki Wojskowe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C027D76-744A-68CC-5031-6B21EBBE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512064"/>
            <a:ext cx="5801535" cy="323895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96417FD-B5F2-4304-F9F6-62C9AE94E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381" y="447354"/>
            <a:ext cx="5763429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Powązki Wojskowe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323AF8F-F2F0-8A16-CE00-36D26EDD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7" y="566928"/>
            <a:ext cx="5753903" cy="600158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77FFA2-E8AE-E209-A029-CAE6DACCD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5" y="566928"/>
            <a:ext cx="5715798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27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14543EE-191F-83F2-EF2F-31178B820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4896" y="118174"/>
            <a:ext cx="9144000" cy="393890"/>
          </a:xfrm>
        </p:spPr>
        <p:txBody>
          <a:bodyPr>
            <a:normAutofit lnSpcReduction="10000"/>
          </a:bodyPr>
          <a:lstStyle/>
          <a:p>
            <a:r>
              <a:rPr lang="pl-PL" dirty="0"/>
              <a:t>Powązki Wojskowe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9DADB2-9D3A-D40D-8FD4-3E2765720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15" y="512064"/>
            <a:ext cx="5515745" cy="472505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F4A1084-D72D-6263-7706-44A2B17EC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897" y="512064"/>
            <a:ext cx="5658640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499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37</Words>
  <Application>Microsoft Office PowerPoint</Application>
  <PresentationFormat>Panoramiczny</PresentationFormat>
  <Paragraphs>16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KPRM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Rykowski Zbigniew</dc:creator>
  <cp:lastModifiedBy>Rykowski Zbigniew</cp:lastModifiedBy>
  <cp:revision>19</cp:revision>
  <dcterms:created xsi:type="dcterms:W3CDTF">2024-10-30T15:37:14Z</dcterms:created>
  <dcterms:modified xsi:type="dcterms:W3CDTF">2024-10-30T16:26:42Z</dcterms:modified>
</cp:coreProperties>
</file>